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7"/>
  </p:notesMasterIdLst>
  <p:handoutMasterIdLst>
    <p:handoutMasterId r:id="rId8"/>
  </p:handoutMasterIdLst>
  <p:sldIdLst>
    <p:sldId id="256" r:id="rId6"/>
  </p:sldIdLst>
  <p:sldSz cx="219456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24"/>
    <a:srgbClr val="FFFFFF"/>
    <a:srgbClr val="4A494A"/>
    <a:srgbClr val="A62B30"/>
    <a:srgbClr val="B12E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6271" autoAdjust="0"/>
  </p:normalViewPr>
  <p:slideViewPr>
    <p:cSldViewPr>
      <p:cViewPr>
        <p:scale>
          <a:sx n="53" d="100"/>
          <a:sy n="53" d="100"/>
        </p:scale>
        <p:origin x="2088" y="144"/>
      </p:cViewPr>
      <p:guideLst>
        <p:guide orient="horz" pos="10368"/>
        <p:guide pos="1382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AF9D-FE07-6A49-A65C-640C238374BA}" type="datetime1"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FB16-C739-C340-BC6E-25799FFBFD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8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C735-D8AC-6B47-A55A-6D5DBB87B596}" type="datetime1">
              <a:t>4/18/16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DEA51-279D-2F42-B138-089F2FEDAE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6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2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2"/>
            <a:ext cx="1865376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2882538-7F94-AF4E-AC0E-2D4DA7163C25}" type="datetime1"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7E96A53-3239-8247-A129-F7433496CD79}" type="datetime1"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1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5"/>
            <a:ext cx="493776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5"/>
            <a:ext cx="1444752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33C20823-755A-3644-9771-D9245392EAAC}" type="datetime1"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FDF9FB8-A819-0644-B738-AB774D89CEFA}" type="datetime1"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6"/>
            <a:ext cx="1865376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BDCE683-4210-974B-9997-899DF9993CFA}" type="datetime1"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0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4"/>
            <a:ext cx="969264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E850229-3D02-A441-9DE1-FD6F7F2646C5}" type="datetime1"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2" y="7368543"/>
            <a:ext cx="969645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2" y="10439401"/>
            <a:ext cx="969645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3"/>
            <a:ext cx="970026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401"/>
            <a:ext cx="970026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E4CB381-A10C-304B-B59A-BD82FBB5F212}" type="datetime1"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15578EB0-43FE-8C49-A895-C3E882EECC5D}" type="datetime1"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A2C466C8-91FA-1A4C-A29C-D4D236A51FE3}" type="datetime1"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2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1310640"/>
            <a:ext cx="721995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4"/>
            <a:ext cx="122682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6888484"/>
            <a:ext cx="721995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BB332400-AED5-2C46-BF66-A2FCCE99A32E}" type="datetime1"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2" y="23042881"/>
            <a:ext cx="1316736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2" y="2941320"/>
            <a:ext cx="1316736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2" y="25763223"/>
            <a:ext cx="1316736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77669421-7F0D-6A4D-A945-B8164E1B877D}" type="datetime1"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/>
          <a:lstStyle/>
          <a:p>
            <a:fld id="{6C84982F-5447-4FC4-AFCE-5F7174C58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674" y="365831"/>
            <a:ext cx="21313926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6248400"/>
            <a:ext cx="21260351" cy="263988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24930" r="248" b="23158"/>
          <a:stretch/>
        </p:blipFill>
        <p:spPr>
          <a:xfrm>
            <a:off x="7539" y="0"/>
            <a:ext cx="21930522" cy="7582739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80349"/>
              </p:ext>
            </p:extLst>
          </p:nvPr>
        </p:nvGraphicFramePr>
        <p:xfrm>
          <a:off x="203194" y="24793355"/>
          <a:ext cx="21558696" cy="76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  <a:gridCol w="1796558"/>
              </a:tblGrid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8604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40143"/>
              </p:ext>
            </p:extLst>
          </p:nvPr>
        </p:nvGraphicFramePr>
        <p:xfrm>
          <a:off x="0" y="6879771"/>
          <a:ext cx="21945600" cy="2603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0"/>
                <a:gridCol w="1828800"/>
                <a:gridCol w="3657600"/>
                <a:gridCol w="1828800"/>
                <a:gridCol w="7315200"/>
              </a:tblGrid>
              <a:tr h="8679543"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79543"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4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7954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  <a:latin typeface="Lucida Blackletter" charset="0"/>
                        <a:ea typeface="Lucida Blackletter" charset="0"/>
                        <a:cs typeface="Lucida Blackletter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03200" y="2743200"/>
            <a:ext cx="21945600" cy="0"/>
          </a:xfrm>
          <a:prstGeom prst="line">
            <a:avLst/>
          </a:prstGeom>
          <a:ln w="508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18498"/>
            <a:ext cx="4572000" cy="17771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18664824" y="1793362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706600" y="31851600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Lato" charset="0"/>
                <a:ea typeface="Lato" charset="0"/>
                <a:cs typeface="Lato" charset="0"/>
              </a:rPr>
              <a:t>BimoLive.com@gmail.com</a:t>
            </a:r>
            <a:endParaRPr lang="en-US" sz="3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000" y="2463644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The PROs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8" name="Picture 4" descr="https://lh4.googleusercontent.com/aWeN2yeGinYGi_ai-pGa5r-WR9TZkwcijNuUqHcLGY8QcMuyT1OrNQ7xnkEoHctQx_3-CrjxoYTj3pbEnpHSWZ5D3p_Z_uuv8HigtOkxwTxzVJraPfVSn8MnqDdhAj1ve6xR8Uuw-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0510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Q6qqD428ly2C5nqgfTkK482sSwSmOYwS_e91O75pkIp1H4LPrFwixof0TqtN7sJYHST7ebTK-mpc_ayg26NmqRG0mlEEMu44WDOqpVX7BWp424W_bTboynMjBZsJy6ws513l5W8Qn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861000"/>
            <a:ext cx="282883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31" y="25750533"/>
            <a:ext cx="3822669" cy="152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27660600"/>
            <a:ext cx="50800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10738" t="9434" r="10962" b="8018"/>
          <a:stretch/>
        </p:blipFill>
        <p:spPr>
          <a:xfrm>
            <a:off x="19050000" y="26974800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6386" t="1636" r="4223" b="3874"/>
          <a:stretch/>
        </p:blipFill>
        <p:spPr>
          <a:xfrm>
            <a:off x="15468600" y="25374600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28498800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0" y="30022800"/>
            <a:ext cx="18288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678400" y="25984200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Chonghuan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Xia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78400" y="29133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Xueyang Han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97200" y="27609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Shengzi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97200" y="30657225"/>
            <a:ext cx="297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Xiangyu</a:t>
            </a:r>
            <a:r>
              <a:rPr lang="en-US" sz="32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err="1" smtClean="0">
                <a:latin typeface="Lato" charset="0"/>
                <a:ea typeface="Lato" charset="0"/>
                <a:cs typeface="Lato" charset="0"/>
              </a:rPr>
              <a:t>Zhong</a:t>
            </a:r>
            <a:endParaRPr lang="en-US" sz="320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9600" y="25992312"/>
            <a:ext cx="4975583" cy="1287288"/>
            <a:chOff x="7696200" y="24793353"/>
            <a:chExt cx="5486400" cy="14194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6200" y="24793353"/>
              <a:ext cx="5486400" cy="141944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332316" y="25809110"/>
              <a:ext cx="1835718" cy="403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5512" y="31324364"/>
            <a:ext cx="3912888" cy="1060636"/>
          </a:xfrm>
          <a:prstGeom prst="rect">
            <a:avLst/>
          </a:prstGeom>
        </p:spPr>
      </p:pic>
      <p:cxnSp>
        <p:nvCxnSpPr>
          <p:cNvPr id="1024" name="Straight Connector 1023"/>
          <p:cNvCxnSpPr/>
          <p:nvPr/>
        </p:nvCxnSpPr>
        <p:spPr>
          <a:xfrm>
            <a:off x="7391400" y="24765000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554200" y="24741978"/>
            <a:ext cx="0" cy="76430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7308582"/>
            <a:ext cx="11887200" cy="7766304"/>
          </a:xfrm>
          <a:prstGeom prst="rect">
            <a:avLst/>
          </a:prstGeom>
        </p:spPr>
      </p:pic>
      <p:pic>
        <p:nvPicPr>
          <p:cNvPr id="1041" name="Picture 10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6400" y="15998190"/>
            <a:ext cx="11887200" cy="7776210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14314952" y="7936997"/>
            <a:ext cx="57404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Student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live </a:t>
            </a: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videos</a:t>
            </a:r>
            <a:endParaRPr lang="en-US" sz="3600" dirty="0" smtClean="0">
              <a:solidFill>
                <a:srgbClr val="25242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Ask questions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View </a:t>
            </a: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sent questions</a:t>
            </a:r>
            <a:endParaRPr lang="en-US" sz="3600" dirty="0" smtClean="0">
              <a:solidFill>
                <a:srgbClr val="25242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Watch replay </a:t>
            </a: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videos</a:t>
            </a:r>
            <a:endParaRPr lang="en-US" sz="3600" dirty="0" smtClean="0">
              <a:solidFill>
                <a:srgbClr val="25242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Follow </a:t>
            </a: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teacher and </a:t>
            </a: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course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Search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Edit account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252424"/>
                </a:solidFill>
                <a:latin typeface="Lato Light" charset="0"/>
                <a:ea typeface="Lato Light" charset="0"/>
                <a:cs typeface="Lato Light" charset="0"/>
              </a:rPr>
              <a:t>Apply to teach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59585" y="16991726"/>
            <a:ext cx="6900819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Teacher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Create courses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and lectures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Broadcast live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videos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permission code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Add time tags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Answer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questions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Ban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students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Upload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lecture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videos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6882" y="24612600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Back-End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39249" y="24626462"/>
            <a:ext cx="732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Lato" charset="0"/>
                <a:ea typeface="Lato" charset="0"/>
                <a:cs typeface="Lato" charset="0"/>
              </a:rPr>
              <a:t>Front-End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292" y="28803600"/>
            <a:ext cx="2850708" cy="2850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800" y="29883100"/>
            <a:ext cx="5015501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904" y="1113214"/>
            <a:ext cx="3581400" cy="47988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25985" y="3607762"/>
            <a:ext cx="9210762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hardEdge"/>
            </a:sp3d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Bimolive.com </a:t>
            </a:r>
            <a:r>
              <a:rPr lang="en-US" sz="3000" dirty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is the first live streaming video platform for </a:t>
            </a:r>
            <a:r>
              <a:rPr lang="en-US" sz="3000" dirty="0" smtClean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education ever</a:t>
            </a:r>
            <a:r>
              <a:rPr lang="en-US" sz="3000" dirty="0">
                <a:solidFill>
                  <a:schemeClr val="bg1"/>
                </a:solidFill>
                <a:effectLst/>
                <a:latin typeface="Lato" charset="0"/>
                <a:ea typeface="Lato" charset="0"/>
                <a:cs typeface="Lato" charset="0"/>
              </a:rPr>
              <a:t>. Users can live broadcast videos for others to watch. These videos can range from a college-level lecture to a simple guitar lesson. Bimolive.com provides awesome features that will make online learning an easy and fun experience. </a:t>
            </a:r>
          </a:p>
        </p:txBody>
      </p:sp>
    </p:spTree>
    <p:extLst>
      <p:ext uri="{BB962C8B-B14F-4D97-AF65-F5344CB8AC3E}">
        <p14:creationId xmlns:p14="http://schemas.microsoft.com/office/powerpoint/2010/main" val="9958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534a5e-1222-4db9-a6da-47c142019016">RUP43XDAYXKA-2-4395</_dlc_DocId>
    <_dlc_DocIdUrl xmlns="db534a5e-1222-4db9-a6da-47c142019016">
      <Url>https://staffnet.library.utah.edu/personal/u0031319/_layouts/DocIdRedir.aspx?ID=RUP43XDAYXKA-2-4395</Url>
      <Description>RUP43XDAYXKA-2-4395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492E96F6ACC44BBBEB5EFA434EED1" ma:contentTypeVersion="1" ma:contentTypeDescription="Create a new document." ma:contentTypeScope="" ma:versionID="cf296b60bf990032323d1c6d41ae543b">
  <xsd:schema xmlns:xsd="http://www.w3.org/2001/XMLSchema" xmlns:xs="http://www.w3.org/2001/XMLSchema" xmlns:p="http://schemas.microsoft.com/office/2006/metadata/properties" xmlns:ns2="db534a5e-1222-4db9-a6da-47c142019016" targetNamespace="http://schemas.microsoft.com/office/2006/metadata/properties" ma:root="true" ma:fieldsID="491b76b6be48514c30ba3200299e7b7f" ns2:_="">
    <xsd:import namespace="db534a5e-1222-4db9-a6da-47c1420190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34a5e-1222-4db9-a6da-47c1420190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07C3C16-BC59-4883-ABE4-0911E3FE1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8DB492-5879-4998-90FC-E865BEF428C1}">
  <ds:schemaRefs>
    <ds:schemaRef ds:uri="http://schemas.microsoft.com/office/2006/metadata/properties"/>
    <ds:schemaRef ds:uri="http://schemas.microsoft.com/office/infopath/2007/PartnerControls"/>
    <ds:schemaRef ds:uri="db534a5e-1222-4db9-a6da-47c142019016"/>
  </ds:schemaRefs>
</ds:datastoreItem>
</file>

<file path=customXml/itemProps3.xml><?xml version="1.0" encoding="utf-8"?>
<ds:datastoreItem xmlns:ds="http://schemas.openxmlformats.org/officeDocument/2006/customXml" ds:itemID="{081FD53D-2ABA-4B69-925F-BDB723FA0A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534a5e-1222-4db9-a6da-47c142019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A62BF48-A576-4D85-A587-1744F931CE2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107</Words>
  <Application>Microsoft Macintosh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Lato Light</vt:lpstr>
      <vt:lpstr>Lucida Blackletter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Daureen Nesdill</dc:creator>
  <cp:lastModifiedBy>Xueyang Han</cp:lastModifiedBy>
  <cp:revision>152</cp:revision>
  <cp:lastPrinted>2015-12-02T07:36:24Z</cp:lastPrinted>
  <dcterms:created xsi:type="dcterms:W3CDTF">2012-09-24T21:07:13Z</dcterms:created>
  <dcterms:modified xsi:type="dcterms:W3CDTF">2016-04-18T22:06:20Z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a5f5662c-f3dc-4072-b087-e23b30a21571</vt:lpwstr>
  </property>
  <property fmtid="{D5CDD505-2E9C-101B-9397-08002B2CF9AE}" pid="3" name="ContentTypeId">
    <vt:lpwstr>0x010100198492E96F6ACC44BBBEB5EFA434EED1</vt:lpwstr>
  </property>
</Properties>
</file>